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92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842E"/>
    <a:srgbClr val="B95C30"/>
    <a:srgbClr val="153E6A"/>
    <a:srgbClr val="CBDFF5"/>
    <a:srgbClr val="D765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17" autoAdjust="0"/>
    <p:restoredTop sz="67935"/>
  </p:normalViewPr>
  <p:slideViewPr>
    <p:cSldViewPr snapToGrid="0">
      <p:cViewPr varScale="1">
        <p:scale>
          <a:sx n="45" d="100"/>
          <a:sy n="45" d="100"/>
        </p:scale>
        <p:origin x="1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A09FBF8-EBCF-4169-92A4-728CC1410B43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A95B1AD-952A-4CD5-9581-B6460A08E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7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B05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05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25623"/>
            <a:ext cx="7886700" cy="86506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832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B05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532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10214"/>
            <a:ext cx="7886700" cy="9804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5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39192"/>
            <a:ext cx="7886700" cy="10514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B050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B050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749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3682"/>
            <a:ext cx="7886700" cy="10870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249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7/29/2021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2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290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483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3447" y="6165569"/>
            <a:ext cx="9157446" cy="692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13447" y="6138935"/>
            <a:ext cx="9157447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43999" cy="36398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66" y="6410116"/>
            <a:ext cx="1287262" cy="283198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2441360" y="6585592"/>
            <a:ext cx="6249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n-US" sz="1200" b="0" i="1" u="none" strike="noStrike" kern="1200" baseline="30000" dirty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rPr>
              <a:t>Thinking Money for Kids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rPr>
              <a:t> is brought to you by the FINRA Foundation and the American Library Association Public Programs Office.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52" y="6311305"/>
            <a:ext cx="710214" cy="38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7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825623"/>
            <a:ext cx="9144000" cy="865066"/>
          </a:xfrm>
        </p:spPr>
        <p:txBody>
          <a:bodyPr/>
          <a:lstStyle/>
          <a:p>
            <a:pPr algn="ctr"/>
            <a:r>
              <a:rPr lang="en-US" sz="4000" i="1" dirty="0">
                <a:solidFill>
                  <a:schemeClr val="tx1"/>
                </a:solidFill>
              </a:rPr>
              <a:t>Thank you for taking the time to post your reflections on this comment board. We are excited to see what you have learned. </a:t>
            </a:r>
            <a:r>
              <a:rPr lang="en-US" sz="4000" i="1" dirty="0">
                <a:solidFill>
                  <a:srgbClr val="FF0000"/>
                </a:solidFill>
              </a:rPr>
              <a:t>&lt;your library name&gt;</a:t>
            </a:r>
            <a:r>
              <a:rPr lang="en-US" sz="4000" i="1" dirty="0">
                <a:solidFill>
                  <a:schemeClr val="tx1"/>
                </a:solidFill>
              </a:rPr>
              <a:t> will be sharing your comments with the exhibit sponsors and evaluators. If you have questions about how they will use it, please contact </a:t>
            </a:r>
            <a:br>
              <a:rPr lang="en-US" sz="4000" i="1" dirty="0">
                <a:solidFill>
                  <a:schemeClr val="tx1"/>
                </a:solidFill>
              </a:rPr>
            </a:br>
            <a:r>
              <a:rPr lang="en-US" sz="4000" i="1" dirty="0" err="1">
                <a:solidFill>
                  <a:schemeClr val="tx1"/>
                </a:solidFill>
              </a:rPr>
              <a:t>Knology</a:t>
            </a:r>
            <a:r>
              <a:rPr lang="en-US" sz="4000" i="1" dirty="0">
                <a:solidFill>
                  <a:schemeClr val="tx1"/>
                </a:solidFill>
              </a:rPr>
              <a:t> at TM4K@knology.org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EF1042-2432-6041-A5D7-5DF192E10B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537" y="377251"/>
            <a:ext cx="1369684" cy="4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33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Thank you for taking the time to post your reflections on this comment board. We are excited to see what you have learned. &lt;your library name&gt; will be sharing your comments with the exhibit sponsors and evaluators. If you have questions about how they will use it, please contact  Knology at TM4K@knology.org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laursen brucker</dc:creator>
  <cp:lastModifiedBy>B.B. Browne</cp:lastModifiedBy>
  <cp:revision>14</cp:revision>
  <cp:lastPrinted>2019-06-18T19:46:08Z</cp:lastPrinted>
  <dcterms:created xsi:type="dcterms:W3CDTF">2019-06-15T20:24:34Z</dcterms:created>
  <dcterms:modified xsi:type="dcterms:W3CDTF">2021-07-29T15:19:16Z</dcterms:modified>
</cp:coreProperties>
</file>